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9"/>
  </p:notesMasterIdLst>
  <p:sldIdLst>
    <p:sldId id="256" r:id="rId2"/>
    <p:sldId id="280" r:id="rId3"/>
    <p:sldId id="257" r:id="rId4"/>
    <p:sldId id="258" r:id="rId5"/>
    <p:sldId id="259" r:id="rId6"/>
    <p:sldId id="260" r:id="rId7"/>
    <p:sldId id="261" r:id="rId8"/>
    <p:sldId id="331" r:id="rId9"/>
    <p:sldId id="282" r:id="rId10"/>
    <p:sldId id="332" r:id="rId11"/>
    <p:sldId id="336" r:id="rId12"/>
    <p:sldId id="337" r:id="rId13"/>
    <p:sldId id="338" r:id="rId14"/>
    <p:sldId id="333" r:id="rId15"/>
    <p:sldId id="335" r:id="rId16"/>
    <p:sldId id="334" r:id="rId17"/>
    <p:sldId id="296" r:id="rId18"/>
    <p:sldId id="339" r:id="rId19"/>
    <p:sldId id="300" r:id="rId20"/>
    <p:sldId id="344" r:id="rId21"/>
    <p:sldId id="340" r:id="rId22"/>
    <p:sldId id="341" r:id="rId23"/>
    <p:sldId id="301" r:id="rId24"/>
    <p:sldId id="342" r:id="rId25"/>
    <p:sldId id="343" r:id="rId26"/>
    <p:sldId id="290" r:id="rId27"/>
    <p:sldId id="281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vertBarState="maximized">
    <p:restoredLeft sz="34559" autoAdjust="0"/>
    <p:restoredTop sz="86364" autoAdjust="0"/>
  </p:normalViewPr>
  <p:slideViewPr>
    <p:cSldViewPr>
      <p:cViewPr>
        <p:scale>
          <a:sx n="71" d="100"/>
          <a:sy n="71" d="100"/>
        </p:scale>
        <p:origin x="-1122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58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C6FE9-CFA2-4DB1-91B3-B32F9F6607D4}" type="datetimeFigureOut">
              <a:rPr lang="en-IN" smtClean="0"/>
              <a:pPr/>
              <a:t>05-03-2016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065F8-3A0D-4A91-83E8-266E0FF0BA91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3768976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B065F8-3A0D-4A91-83E8-266E0FF0BA91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="" xmlns:p14="http://schemas.microsoft.com/office/powerpoint/2010/main" val="2130261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AE1041E3-5EDE-45CC-9B9F-D8AEB2D95DE4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10252F-03DB-4759-A8EA-A737F8EB8704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E8DD5D-1130-4221-9E9E-A214FC44188C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6C35758F-3E8A-4445-A318-46EA8D1693B5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B78C93A-568C-4472-926C-B080B7CAD40E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7CB65-F634-4698-A343-DEF2DDFB4A93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76D91-8A37-49A7-82E4-5061E1F2BC12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2957CDC9-AB0A-436E-AC5E-9F9494BA13A7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3B808-AC16-4DEB-8802-43CCFF1DBD8D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A78645CF-8C4E-4D61-950D-1E4C6669E98E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03C742B2-EAAD-4A30-ADA5-E4F4CA293EAF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6F82EAB6-9F86-4772-A65C-5E79F1896D42}" type="datetime1">
              <a:rPr lang="en-US" smtClean="0"/>
              <a:pPr/>
              <a:t>3/5/2016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2600" y="914400"/>
            <a:ext cx="6553200" cy="1524000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HOSTEL MANAGEMENT SYSTEM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4572000"/>
            <a:ext cx="6172200" cy="1600200"/>
          </a:xfrm>
        </p:spPr>
        <p:txBody>
          <a:bodyPr>
            <a:normAutofit fontScale="85000" lnSpcReduction="10000"/>
          </a:bodyPr>
          <a:lstStyle/>
          <a:p>
            <a:r>
              <a:rPr lang="en-GB" i="1" dirty="0" smtClean="0"/>
              <a:t>Guided By:  </a:t>
            </a:r>
            <a:r>
              <a:rPr lang="en-GB" i="1" dirty="0" smtClean="0"/>
              <a:t> </a:t>
            </a:r>
            <a:r>
              <a:rPr lang="en-GB" i="1" dirty="0" smtClean="0"/>
              <a:t>                                         </a:t>
            </a:r>
            <a:r>
              <a:rPr lang="en-GB" i="1" dirty="0" smtClean="0"/>
              <a:t>Presented By:  </a:t>
            </a:r>
            <a:r>
              <a:rPr lang="en-GB" dirty="0" smtClean="0"/>
              <a:t>                                            </a:t>
            </a:r>
            <a:endParaRPr lang="en-GB" dirty="0" smtClean="0"/>
          </a:p>
          <a:p>
            <a:r>
              <a:rPr lang="en-US" dirty="0" smtClean="0"/>
              <a:t>Dr. </a:t>
            </a:r>
            <a:r>
              <a:rPr lang="en-US" dirty="0" err="1" smtClean="0"/>
              <a:t>Mukesh</a:t>
            </a:r>
            <a:r>
              <a:rPr lang="en-US" dirty="0" smtClean="0"/>
              <a:t> </a:t>
            </a:r>
            <a:r>
              <a:rPr lang="en-US" dirty="0" err="1" smtClean="0"/>
              <a:t>Rawat</a:t>
            </a:r>
            <a:r>
              <a:rPr lang="en-US" dirty="0" smtClean="0"/>
              <a:t>                                       Anshika Gupta</a:t>
            </a:r>
          </a:p>
          <a:p>
            <a:r>
              <a:rPr lang="en-US" dirty="0" smtClean="0"/>
              <a:t>Mr. </a:t>
            </a:r>
            <a:r>
              <a:rPr lang="en-US" dirty="0" err="1" smtClean="0"/>
              <a:t>Rohit</a:t>
            </a:r>
            <a:r>
              <a:rPr lang="en-US" dirty="0" smtClean="0"/>
              <a:t> </a:t>
            </a:r>
            <a:r>
              <a:rPr lang="en-US" dirty="0" err="1" smtClean="0"/>
              <a:t>Agarwal</a:t>
            </a:r>
            <a:r>
              <a:rPr lang="en-US" dirty="0" smtClean="0"/>
              <a:t> </a:t>
            </a:r>
            <a:r>
              <a:rPr lang="en-GB" dirty="0"/>
              <a:t>	</a:t>
            </a:r>
            <a:r>
              <a:rPr lang="en-GB" dirty="0" smtClean="0"/>
              <a:t>	   </a:t>
            </a:r>
            <a:r>
              <a:rPr lang="en-GB" dirty="0" smtClean="0"/>
              <a:t>   Gudiya Singh</a:t>
            </a:r>
            <a:endParaRPr lang="en-GB" dirty="0" smtClean="0"/>
          </a:p>
          <a:p>
            <a:r>
              <a:rPr lang="en-US" dirty="0"/>
              <a:t>Dept. Of  CSE </a:t>
            </a:r>
            <a:r>
              <a:rPr lang="en-GB" dirty="0" smtClean="0"/>
              <a:t>		                </a:t>
            </a:r>
            <a:r>
              <a:rPr lang="en-GB" dirty="0" smtClean="0"/>
              <a:t>       </a:t>
            </a:r>
            <a:r>
              <a:rPr lang="en-GB" dirty="0" err="1" smtClean="0"/>
              <a:t>Aashu</a:t>
            </a:r>
            <a:r>
              <a:rPr lang="en-GB" dirty="0" smtClean="0"/>
              <a:t> Sharma</a:t>
            </a:r>
          </a:p>
          <a:p>
            <a:r>
              <a:rPr lang="en-GB" dirty="0"/>
              <a:t> </a:t>
            </a:r>
            <a:r>
              <a:rPr lang="en-GB" dirty="0" smtClean="0"/>
              <a:t>                                              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5" name="Picture 4" descr="logo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191001" y="2438400"/>
            <a:ext cx="1676400" cy="1066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869023853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ADMIN DASHBOARD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752600"/>
            <a:ext cx="7619999" cy="4495800"/>
          </a:xfrm>
        </p:spPr>
      </p:pic>
    </p:spTree>
    <p:extLst>
      <p:ext uri="{BB962C8B-B14F-4D97-AF65-F5344CB8AC3E}">
        <p14:creationId xmlns="" xmlns:p14="http://schemas.microsoft.com/office/powerpoint/2010/main" val="354195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Student Record</a:t>
            </a:r>
            <a:endParaRPr lang="en-US" dirty="0"/>
          </a:p>
        </p:txBody>
      </p:sp>
      <p:pic>
        <p:nvPicPr>
          <p:cNvPr id="5" name="Content Placeholder 4" descr="Screenshot (15)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1600201"/>
            <a:ext cx="8001000" cy="45360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Register Complain </a:t>
            </a:r>
            <a:endParaRPr lang="en-US" dirty="0"/>
          </a:p>
        </p:txBody>
      </p:sp>
      <p:pic>
        <p:nvPicPr>
          <p:cNvPr id="5" name="Content Placeholder 4" descr="Screenshot (13)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1524001"/>
            <a:ext cx="7848600" cy="46122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 Send Alert</a:t>
            </a:r>
            <a:endParaRPr lang="en-US" dirty="0"/>
          </a:p>
        </p:txBody>
      </p:sp>
      <p:pic>
        <p:nvPicPr>
          <p:cNvPr id="5" name="Content Placeholder 4" descr="Screenshot (14).png"/>
          <p:cNvPicPr>
            <a:picLocks noGrp="1" noChangeAspect="1"/>
          </p:cNvPicPr>
          <p:nvPr>
            <p:ph sz="quarter" idx="1"/>
          </p:nvPr>
        </p:nvPicPr>
        <p:blipFill>
          <a:blip r:embed="rId2"/>
          <a:stretch>
            <a:fillRect/>
          </a:stretch>
        </p:blipFill>
        <p:spPr>
          <a:xfrm>
            <a:off x="457200" y="1600201"/>
            <a:ext cx="7924800" cy="453605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ln>
            <a:solidFill>
              <a:schemeClr val="accent1"/>
            </a:solidFill>
          </a:ln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It consists of two </a:t>
            </a:r>
            <a:r>
              <a:rPr lang="en-US" dirty="0" smtClean="0"/>
              <a:t>components</a:t>
            </a:r>
            <a:r>
              <a:rPr lang="en-US" dirty="0" smtClean="0"/>
              <a:t> </a:t>
            </a:r>
            <a:r>
              <a:rPr lang="en-US" dirty="0" smtClean="0"/>
              <a:t>–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Student </a:t>
            </a:r>
            <a:r>
              <a:rPr lang="en-US" dirty="0" smtClean="0"/>
              <a:t>Register </a:t>
            </a:r>
          </a:p>
          <a:p>
            <a:pPr>
              <a:buFont typeface="Wingdings" pitchFamily="2" charset="2"/>
              <a:buChar char="Ø"/>
            </a:pPr>
            <a:r>
              <a:rPr lang="en-US" dirty="0" smtClean="0"/>
              <a:t>Student </a:t>
            </a:r>
            <a:r>
              <a:rPr lang="en-US" dirty="0" smtClean="0"/>
              <a:t>Login</a:t>
            </a:r>
          </a:p>
          <a:p>
            <a:pPr>
              <a:buFont typeface="Courier New" pitchFamily="49" charset="0"/>
              <a:buChar char="o"/>
            </a:pPr>
            <a:endParaRPr lang="en-US" dirty="0" smtClean="0"/>
          </a:p>
          <a:p>
            <a:pPr>
              <a:buNone/>
            </a:pPr>
            <a:r>
              <a:rPr lang="en-US" sz="2600" dirty="0" smtClean="0"/>
              <a:t>Student Register</a:t>
            </a:r>
            <a:r>
              <a:rPr lang="en-US" dirty="0" smtClean="0"/>
              <a:t> –</a:t>
            </a:r>
          </a:p>
          <a:p>
            <a:pPr>
              <a:buNone/>
            </a:pPr>
            <a:r>
              <a:rPr lang="en-US" dirty="0" smtClean="0"/>
              <a:t>  you have to fill </a:t>
            </a:r>
            <a:r>
              <a:rPr lang="en-US" dirty="0" smtClean="0"/>
              <a:t>three forms –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 </a:t>
            </a:r>
            <a:r>
              <a:rPr lang="en-US" dirty="0" smtClean="0"/>
              <a:t>--</a:t>
            </a:r>
            <a:r>
              <a:rPr lang="en-US" dirty="0" smtClean="0"/>
              <a:t> Personal information</a:t>
            </a:r>
            <a:endParaRPr lang="en-US" dirty="0" smtClean="0"/>
          </a:p>
          <a:p>
            <a:pPr>
              <a:buNone/>
            </a:pPr>
            <a:r>
              <a:rPr lang="en-US" dirty="0" smtClean="0"/>
              <a:t> </a:t>
            </a:r>
            <a:r>
              <a:rPr lang="en-US" dirty="0" smtClean="0"/>
              <a:t>--Contact </a:t>
            </a:r>
            <a:r>
              <a:rPr lang="en-US" dirty="0" smtClean="0"/>
              <a:t>details</a:t>
            </a:r>
          </a:p>
          <a:p>
            <a:pPr>
              <a:buNone/>
            </a:pPr>
            <a:r>
              <a:rPr lang="en-US" dirty="0" smtClean="0"/>
              <a:t> </a:t>
            </a:r>
            <a:r>
              <a:rPr lang="en-US" dirty="0" smtClean="0"/>
              <a:t>--Academic </a:t>
            </a:r>
            <a:r>
              <a:rPr lang="en-US" dirty="0" smtClean="0"/>
              <a:t>details</a:t>
            </a:r>
          </a:p>
          <a:p>
            <a:pPr>
              <a:buNone/>
            </a:pPr>
            <a:endParaRPr lang="en-US" sz="2600" dirty="0" smtClean="0"/>
          </a:p>
          <a:p>
            <a:pPr>
              <a:buFont typeface="Courier New" pitchFamily="49" charset="0"/>
              <a:buChar char="o"/>
            </a:pPr>
            <a:r>
              <a:rPr lang="en-US" dirty="0" smtClean="0"/>
              <a:t>Now the “room selection” is enabled. You can now proceed further</a:t>
            </a:r>
          </a:p>
          <a:p>
            <a:pPr>
              <a:buFont typeface="Courier New" pitchFamily="49" charset="0"/>
              <a:buChar char="o"/>
            </a:pPr>
            <a:r>
              <a:rPr lang="en-US" dirty="0" smtClean="0"/>
              <a:t>Registration is done only after mail verification.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  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Student Register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533401" y="1676400"/>
            <a:ext cx="7467598" cy="445984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6028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 </a:t>
            </a:r>
            <a:r>
              <a:rPr lang="en-US" dirty="0" smtClean="0"/>
              <a:t>MODULE CONTINUE…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Student Login –</a:t>
            </a:r>
          </a:p>
          <a:p>
            <a:r>
              <a:rPr lang="en-US" sz="2200" dirty="0" smtClean="0"/>
              <a:t>One can now register for complaints</a:t>
            </a:r>
          </a:p>
          <a:p>
            <a:r>
              <a:rPr lang="en-US" sz="2200" dirty="0" smtClean="0"/>
              <a:t>Can register for events</a:t>
            </a:r>
          </a:p>
          <a:p>
            <a:r>
              <a:rPr lang="en-US" sz="2200" dirty="0" smtClean="0"/>
              <a:t>Can view and modify his information except some information </a:t>
            </a:r>
          </a:p>
          <a:p>
            <a:r>
              <a:rPr lang="en-US" sz="2200" dirty="0" smtClean="0"/>
              <a:t>Can view all the alerts sent to him by the admin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Student login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1" y="1676400"/>
            <a:ext cx="7467598" cy="445984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76366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Complain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STUDENT : </a:t>
            </a:r>
          </a:p>
          <a:p>
            <a:pPr>
              <a:buNone/>
            </a:pPr>
            <a:r>
              <a:rPr lang="en-US" dirty="0" smtClean="0"/>
              <a:t>   A person can register a complain related to water, electricity and many more  only when he is logged in otherwise he should first log in , then can register the complaint.</a:t>
            </a:r>
          </a:p>
          <a:p>
            <a:endParaRPr lang="en-US" dirty="0" smtClean="0"/>
          </a:p>
          <a:p>
            <a:r>
              <a:rPr lang="en-US" dirty="0" smtClean="0"/>
              <a:t>ADMINISTRATOR :</a:t>
            </a:r>
          </a:p>
          <a:p>
            <a:pPr>
              <a:buNone/>
            </a:pPr>
            <a:r>
              <a:rPr lang="en-US" dirty="0" smtClean="0"/>
              <a:t>   Admin can view all the complaints registered by the users and can fulfill the demands of the students.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Complain Form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1" y="1600200"/>
            <a:ext cx="7467598" cy="453604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45653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u="sng" dirty="0" smtClean="0"/>
              <a:t>CONTENTS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2286000"/>
            <a:ext cx="7467600" cy="3581400"/>
          </a:xfrm>
        </p:spPr>
        <p:txBody>
          <a:bodyPr>
            <a:normAutofit/>
          </a:bodyPr>
          <a:lstStyle/>
          <a:p>
            <a:r>
              <a:rPr lang="en-GB" sz="2800" dirty="0" smtClean="0"/>
              <a:t>Introduction</a:t>
            </a:r>
          </a:p>
          <a:p>
            <a:r>
              <a:rPr lang="en-GB" sz="2800" dirty="0" smtClean="0"/>
              <a:t>Objectives</a:t>
            </a:r>
          </a:p>
          <a:p>
            <a:r>
              <a:rPr lang="en-GB" sz="2800" dirty="0" smtClean="0"/>
              <a:t>Existing System</a:t>
            </a:r>
          </a:p>
          <a:p>
            <a:r>
              <a:rPr lang="en-GB" sz="2800" dirty="0" smtClean="0"/>
              <a:t>Proposed System</a:t>
            </a:r>
          </a:p>
          <a:p>
            <a:r>
              <a:rPr lang="en-GB" sz="2800" dirty="0" smtClean="0"/>
              <a:t>System Environment</a:t>
            </a:r>
          </a:p>
          <a:p>
            <a:r>
              <a:rPr lang="en-GB" sz="2800" dirty="0" smtClean="0"/>
              <a:t>Modules In HMS</a:t>
            </a:r>
          </a:p>
          <a:p>
            <a:r>
              <a:rPr lang="en-GB" sz="2800" dirty="0" smtClean="0"/>
              <a:t>Conclusion</a:t>
            </a:r>
            <a:endParaRPr lang="en-IN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36592925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Our system allows the user to send the complaint directly to the concerned authority via mail or SMS.</a:t>
            </a:r>
          </a:p>
          <a:p>
            <a:r>
              <a:rPr lang="en-US" dirty="0" smtClean="0"/>
              <a:t>It saves a lot of time for both the user and the administrator.</a:t>
            </a:r>
          </a:p>
          <a:p>
            <a:r>
              <a:rPr lang="en-US" dirty="0" smtClean="0"/>
              <a:t>It also helps us to keep a log so that we can improve our services.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FACILITIES:</a:t>
            </a:r>
          </a:p>
          <a:p>
            <a:pPr>
              <a:buNone/>
            </a:pPr>
            <a:r>
              <a:rPr lang="en-US" dirty="0" smtClean="0"/>
              <a:t>    Student can access a no. of facilities and have an access to the information related to different facilities available to him.</a:t>
            </a:r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COMMITTIEES:</a:t>
            </a:r>
          </a:p>
          <a:p>
            <a:pPr>
              <a:buNone/>
            </a:pPr>
            <a:r>
              <a:rPr lang="en-US" dirty="0" smtClean="0"/>
              <a:t>   There are various </a:t>
            </a:r>
            <a:r>
              <a:rPr lang="en-US" dirty="0" smtClean="0"/>
              <a:t>committees </a:t>
            </a:r>
            <a:r>
              <a:rPr lang="en-US" dirty="0" smtClean="0"/>
              <a:t>in hostel. </a:t>
            </a:r>
          </a:p>
          <a:p>
            <a:pPr>
              <a:buNone/>
            </a:pPr>
            <a:r>
              <a:rPr lang="en-US" dirty="0" smtClean="0"/>
              <a:t>    Students  can keep them updated with the latest things happening in the committee as they have access to all the committee information.</a:t>
            </a:r>
          </a:p>
          <a:p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Facilities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1" y="1600200"/>
            <a:ext cx="7467598" cy="453604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62767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Hostel Committees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1" y="1676400"/>
            <a:ext cx="7467598" cy="445984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0059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Feedback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buFont typeface="Courier New" pitchFamily="49" charset="0"/>
              <a:buChar char="o"/>
            </a:pPr>
            <a:r>
              <a:rPr lang="en-US" dirty="0" smtClean="0"/>
              <a:t>Students can provide their reviews on various activities that are going on our site  so that we can improve them.</a:t>
            </a:r>
          </a:p>
          <a:p>
            <a:pPr>
              <a:buFont typeface="Courier New" pitchFamily="49" charset="0"/>
              <a:buChar char="o"/>
            </a:pPr>
            <a:r>
              <a:rPr lang="en-US" dirty="0" smtClean="0"/>
              <a:t>It makes our system more interactive and reliable.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Feedback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1" y="1752600"/>
            <a:ext cx="7467598" cy="438364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16442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u="sng" dirty="0" smtClean="0"/>
              <a:t>CONCLUSION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905000"/>
            <a:ext cx="7467600" cy="4568952"/>
          </a:xfrm>
        </p:spPr>
        <p:txBody>
          <a:bodyPr>
            <a:normAutofit/>
          </a:bodyPr>
          <a:lstStyle/>
          <a:p>
            <a:r>
              <a:rPr lang="en-IN" dirty="0" smtClean="0"/>
              <a:t> </a:t>
            </a:r>
            <a:r>
              <a:rPr lang="en-IN" dirty="0"/>
              <a:t>HMS is a web based system which automates all </a:t>
            </a:r>
            <a:endParaRPr lang="en-IN" dirty="0" smtClean="0"/>
          </a:p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   the activities </a:t>
            </a:r>
            <a:r>
              <a:rPr lang="en-IN" dirty="0"/>
              <a:t>in the hostel which is currently </a:t>
            </a:r>
            <a:r>
              <a:rPr lang="en-IN" dirty="0" smtClean="0"/>
              <a:t>manual. </a:t>
            </a:r>
            <a:endParaRPr lang="en-IN" dirty="0" smtClean="0"/>
          </a:p>
          <a:p>
            <a:r>
              <a:rPr lang="en-IN" dirty="0" smtClean="0"/>
              <a:t>It overcomes the need of </a:t>
            </a:r>
            <a:r>
              <a:rPr lang="en-IN" dirty="0" err="1" smtClean="0"/>
              <a:t>maintainance</a:t>
            </a:r>
            <a:r>
              <a:rPr lang="en-IN" dirty="0" smtClean="0"/>
              <a:t> </a:t>
            </a:r>
            <a:r>
              <a:rPr lang="en-IN" dirty="0" smtClean="0"/>
              <a:t>of registers.</a:t>
            </a:r>
          </a:p>
          <a:p>
            <a:r>
              <a:rPr lang="en-IN" dirty="0" smtClean="0"/>
              <a:t>Overall efficiency of the system is improved</a:t>
            </a:r>
            <a:r>
              <a:rPr lang="en-IN" dirty="0" smtClean="0"/>
              <a:t>.</a:t>
            </a:r>
          </a:p>
          <a:p>
            <a:r>
              <a:rPr lang="en-IN" dirty="0" smtClean="0"/>
              <a:t>User can easily register for various events.</a:t>
            </a:r>
            <a:endParaRPr lang="en-IN" dirty="0" smtClean="0"/>
          </a:p>
          <a:p>
            <a:r>
              <a:rPr lang="en-IN" dirty="0" smtClean="0"/>
              <a:t>It </a:t>
            </a:r>
            <a:r>
              <a:rPr lang="en-IN" dirty="0" smtClean="0"/>
              <a:t>also automate the working of complaint management </a:t>
            </a:r>
            <a:r>
              <a:rPr lang="en-IN" dirty="0" err="1" smtClean="0"/>
              <a:t>i.e</a:t>
            </a:r>
            <a:r>
              <a:rPr lang="en-IN" dirty="0" smtClean="0"/>
              <a:t> . The user can directly send complain via SMS.</a:t>
            </a:r>
            <a:endParaRPr lang="en-IN" dirty="0" smtClean="0"/>
          </a:p>
          <a:p>
            <a:endParaRPr lang="en-IN" dirty="0" smtClean="0"/>
          </a:p>
          <a:p>
            <a:pPr>
              <a:buNone/>
            </a:pPr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524402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972187" y="2967335"/>
            <a:ext cx="5199630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66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THANK YOU</a:t>
            </a:r>
            <a:endParaRPr lang="en-US" sz="66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51069369"/>
      </p:ext>
    </p:extLst>
  </p:cSld>
  <p:clrMapOvr>
    <a:masterClrMapping/>
  </p:clrMapOvr>
  <p:transition>
    <p:cut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4638"/>
            <a:ext cx="7239000" cy="792162"/>
          </a:xfrm>
        </p:spPr>
        <p:txBody>
          <a:bodyPr/>
          <a:lstStyle/>
          <a:p>
            <a:pPr algn="ctr"/>
            <a:r>
              <a:rPr lang="en-GB" u="sng" dirty="0" smtClean="0"/>
              <a:t>Introduction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85800" y="1295400"/>
            <a:ext cx="7467600" cy="5334000"/>
          </a:xfrm>
        </p:spPr>
        <p:txBody>
          <a:bodyPr>
            <a:normAutofit/>
          </a:bodyPr>
          <a:lstStyle/>
          <a:p>
            <a:r>
              <a:rPr lang="en-IN" dirty="0"/>
              <a:t>Hostel Management System (HMS) is web-based</a:t>
            </a:r>
          </a:p>
          <a:p>
            <a:pPr marL="0" indent="0">
              <a:buNone/>
            </a:pPr>
            <a:r>
              <a:rPr lang="en-IN" dirty="0" smtClean="0"/>
              <a:t>    system </a:t>
            </a:r>
            <a:r>
              <a:rPr lang="en-IN" dirty="0"/>
              <a:t>for managing various activities in the </a:t>
            </a:r>
            <a:r>
              <a:rPr lang="en-IN" dirty="0" smtClean="0"/>
              <a:t>             hostel</a:t>
            </a:r>
            <a:endParaRPr lang="en-IN" dirty="0"/>
          </a:p>
          <a:p>
            <a:r>
              <a:rPr lang="en-IN" dirty="0" smtClean="0"/>
              <a:t>It </a:t>
            </a:r>
            <a:r>
              <a:rPr lang="en-IN" dirty="0"/>
              <a:t>helps in avoiding the problems which occur </a:t>
            </a:r>
            <a:r>
              <a:rPr lang="en-IN" dirty="0" smtClean="0"/>
              <a:t>when carried </a:t>
            </a:r>
            <a:r>
              <a:rPr lang="en-IN" dirty="0"/>
              <a:t>out manually</a:t>
            </a:r>
          </a:p>
          <a:p>
            <a:r>
              <a:rPr lang="en-IN" dirty="0" smtClean="0"/>
              <a:t>It </a:t>
            </a:r>
            <a:r>
              <a:rPr lang="en-IN" dirty="0"/>
              <a:t>improves the efficiency of the system</a:t>
            </a:r>
          </a:p>
          <a:p>
            <a:r>
              <a:rPr lang="en-IN" dirty="0" smtClean="0"/>
              <a:t>HMS </a:t>
            </a:r>
            <a:r>
              <a:rPr lang="en-IN" dirty="0"/>
              <a:t>is supposed to </a:t>
            </a:r>
            <a:r>
              <a:rPr lang="en-IN" dirty="0" smtClean="0"/>
              <a:t>manage following activities </a:t>
            </a:r>
            <a:r>
              <a:rPr lang="en-IN" dirty="0"/>
              <a:t>–</a:t>
            </a:r>
          </a:p>
          <a:p>
            <a:pPr marL="0" indent="0">
              <a:buNone/>
            </a:pPr>
            <a:r>
              <a:rPr lang="en-IN" dirty="0" smtClean="0"/>
              <a:t>      ●Room Allotment</a:t>
            </a:r>
          </a:p>
          <a:p>
            <a:pPr marL="0" indent="0">
              <a:buNone/>
            </a:pPr>
            <a:r>
              <a:rPr lang="en-IN" dirty="0" smtClean="0"/>
              <a:t>      ●Complaints management</a:t>
            </a:r>
          </a:p>
          <a:p>
            <a:pPr marL="0" indent="0">
              <a:buNone/>
            </a:pPr>
            <a:r>
              <a:rPr lang="en-IN" dirty="0" smtClean="0"/>
              <a:t>      ●Recent activities </a:t>
            </a:r>
          </a:p>
          <a:p>
            <a:pPr marL="0" indent="0">
              <a:buNone/>
            </a:pPr>
            <a:r>
              <a:rPr lang="en-IN" dirty="0" smtClean="0"/>
              <a:t>      ●Facilities management and many more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471056440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9600" y="685800"/>
            <a:ext cx="7772400" cy="5181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200" u="sng" dirty="0" smtClean="0"/>
              <a:t>OBJECTIVES</a:t>
            </a:r>
          </a:p>
          <a:p>
            <a:pPr marL="0" indent="0" algn="ctr">
              <a:buNone/>
            </a:pPr>
            <a:endParaRPr lang="en-GB" dirty="0" smtClean="0"/>
          </a:p>
          <a:p>
            <a:r>
              <a:rPr lang="en-IN" dirty="0" smtClean="0"/>
              <a:t> </a:t>
            </a:r>
            <a:r>
              <a:rPr lang="en-IN" dirty="0"/>
              <a:t>To automate each and every activity of the manual</a:t>
            </a:r>
          </a:p>
          <a:p>
            <a:pPr marL="0" indent="0">
              <a:buNone/>
            </a:pPr>
            <a:r>
              <a:rPr lang="en-IN" dirty="0" smtClean="0"/>
              <a:t>     system</a:t>
            </a:r>
            <a:r>
              <a:rPr lang="en-IN" dirty="0"/>
              <a:t>, which increases its throughput</a:t>
            </a:r>
          </a:p>
          <a:p>
            <a:r>
              <a:rPr lang="en-IN" dirty="0" smtClean="0"/>
              <a:t> To </a:t>
            </a:r>
            <a:r>
              <a:rPr lang="en-IN" dirty="0"/>
              <a:t>provide a quick response with very </a:t>
            </a:r>
            <a:r>
              <a:rPr lang="en-IN" dirty="0" smtClean="0"/>
              <a:t>accurate  </a:t>
            </a:r>
          </a:p>
          <a:p>
            <a:pPr marL="0" indent="0">
              <a:buNone/>
            </a:pPr>
            <a:r>
              <a:rPr lang="en-IN" dirty="0" smtClean="0"/>
              <a:t>     information </a:t>
            </a:r>
            <a:r>
              <a:rPr lang="en-IN" dirty="0"/>
              <a:t>as and when required</a:t>
            </a:r>
          </a:p>
          <a:p>
            <a:r>
              <a:rPr lang="en-IN" dirty="0" smtClean="0"/>
              <a:t> To </a:t>
            </a:r>
            <a:r>
              <a:rPr lang="en-IN" dirty="0"/>
              <a:t>make the present manual system more</a:t>
            </a:r>
          </a:p>
          <a:p>
            <a:pPr marL="0" indent="0">
              <a:buNone/>
            </a:pPr>
            <a:r>
              <a:rPr lang="en-IN" dirty="0" smtClean="0"/>
              <a:t>     interactive</a:t>
            </a:r>
            <a:r>
              <a:rPr lang="en-IN" dirty="0"/>
              <a:t>, speedy and user friendly</a:t>
            </a:r>
          </a:p>
          <a:p>
            <a:r>
              <a:rPr lang="en-IN" dirty="0" smtClean="0"/>
              <a:t> </a:t>
            </a:r>
            <a:r>
              <a:rPr lang="en-IN" dirty="0"/>
              <a:t>To avail any information, whatever and whenever</a:t>
            </a:r>
          </a:p>
          <a:p>
            <a:pPr marL="0" indent="0">
              <a:buNone/>
            </a:pPr>
            <a:r>
              <a:rPr lang="en-IN" dirty="0" smtClean="0"/>
              <a:t>     needed</a:t>
            </a:r>
            <a:endParaRPr lang="en-IN" dirty="0"/>
          </a:p>
          <a:p>
            <a:r>
              <a:rPr lang="en-IN" dirty="0" smtClean="0"/>
              <a:t> </a:t>
            </a:r>
            <a:r>
              <a:rPr lang="en-IN" dirty="0"/>
              <a:t>Reduce the cost of maintenance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00932515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33400" y="457200"/>
            <a:ext cx="7467600" cy="594360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3200" u="sng" dirty="0" smtClean="0"/>
              <a:t>EXISTING SYSTEM</a:t>
            </a:r>
          </a:p>
          <a:p>
            <a:pPr marL="0" indent="0" algn="ctr">
              <a:buNone/>
            </a:pPr>
            <a:endParaRPr lang="en-GB" sz="3200" dirty="0" smtClean="0"/>
          </a:p>
          <a:p>
            <a:r>
              <a:rPr lang="en-IN" dirty="0" smtClean="0"/>
              <a:t>The </a:t>
            </a:r>
            <a:r>
              <a:rPr lang="en-IN" dirty="0"/>
              <a:t>existing system is a manually maintained system</a:t>
            </a:r>
          </a:p>
          <a:p>
            <a:r>
              <a:rPr lang="en-IN" dirty="0" smtClean="0"/>
              <a:t>It </a:t>
            </a:r>
            <a:r>
              <a:rPr lang="en-IN" dirty="0"/>
              <a:t>involves hand-written records </a:t>
            </a:r>
            <a:endParaRPr lang="en-IN" dirty="0" smtClean="0"/>
          </a:p>
          <a:p>
            <a:r>
              <a:rPr lang="en-IN" dirty="0" smtClean="0"/>
              <a:t>Requires </a:t>
            </a:r>
            <a:r>
              <a:rPr lang="en-IN" dirty="0"/>
              <a:t>a lot of time as well as manpower</a:t>
            </a:r>
          </a:p>
          <a:p>
            <a:r>
              <a:rPr lang="en-IN" dirty="0" smtClean="0"/>
              <a:t>It </a:t>
            </a:r>
            <a:r>
              <a:rPr lang="en-IN" dirty="0"/>
              <a:t>is very difficult to maintain or update all the</a:t>
            </a:r>
          </a:p>
          <a:p>
            <a:pPr marL="0" indent="0">
              <a:buNone/>
            </a:pPr>
            <a:r>
              <a:rPr lang="en-IN" dirty="0" smtClean="0"/>
              <a:t>   records </a:t>
            </a:r>
            <a:r>
              <a:rPr lang="en-IN" dirty="0"/>
              <a:t>and retrieve a certain data</a:t>
            </a:r>
          </a:p>
          <a:p>
            <a:r>
              <a:rPr lang="en-IN" dirty="0" smtClean="0"/>
              <a:t>The </a:t>
            </a:r>
            <a:r>
              <a:rPr lang="en-IN" dirty="0"/>
              <a:t>loss or damage of any of the registers leads </a:t>
            </a:r>
            <a:r>
              <a:rPr lang="en-IN" dirty="0" smtClean="0"/>
              <a:t>to the </a:t>
            </a:r>
            <a:r>
              <a:rPr lang="en-IN" dirty="0"/>
              <a:t>damage of hundreds of records at a time</a:t>
            </a:r>
          </a:p>
          <a:p>
            <a:r>
              <a:rPr lang="en-IN" dirty="0" smtClean="0"/>
              <a:t>Reports </a:t>
            </a:r>
            <a:r>
              <a:rPr lang="en-IN" dirty="0"/>
              <a:t>need to be generated manually</a:t>
            </a:r>
            <a:endParaRPr lang="en-GB" dirty="0" smtClean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7579698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924800" cy="838200"/>
          </a:xfrm>
        </p:spPr>
        <p:txBody>
          <a:bodyPr/>
          <a:lstStyle/>
          <a:p>
            <a:r>
              <a:rPr lang="en-GB" u="sng" dirty="0" smtClean="0"/>
              <a:t>ADVANTAGES OF PROPOSED SYSTEM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 </a:t>
            </a:r>
            <a:r>
              <a:rPr lang="en-IN" dirty="0"/>
              <a:t>Less human error</a:t>
            </a:r>
          </a:p>
          <a:p>
            <a:r>
              <a:rPr lang="en-IN" dirty="0" smtClean="0"/>
              <a:t> </a:t>
            </a:r>
            <a:r>
              <a:rPr lang="en-IN" dirty="0"/>
              <a:t>Strength and strain of manual labour can be </a:t>
            </a:r>
          </a:p>
          <a:p>
            <a:pPr marL="0" indent="0">
              <a:buNone/>
            </a:pPr>
            <a:r>
              <a:rPr lang="en-IN" dirty="0" smtClean="0"/>
              <a:t>     reduced</a:t>
            </a:r>
            <a:endParaRPr lang="en-IN" dirty="0"/>
          </a:p>
          <a:p>
            <a:r>
              <a:rPr lang="en-IN" dirty="0" smtClean="0"/>
              <a:t> </a:t>
            </a:r>
            <a:r>
              <a:rPr lang="en-IN" dirty="0"/>
              <a:t>High security</a:t>
            </a:r>
          </a:p>
          <a:p>
            <a:r>
              <a:rPr lang="en-IN" dirty="0" smtClean="0"/>
              <a:t> </a:t>
            </a:r>
            <a:r>
              <a:rPr lang="en-IN" dirty="0"/>
              <a:t>Data redundancy can be avoided to some extent</a:t>
            </a:r>
          </a:p>
          <a:p>
            <a:r>
              <a:rPr lang="en-IN" dirty="0" smtClean="0"/>
              <a:t> </a:t>
            </a:r>
            <a:r>
              <a:rPr lang="en-IN" dirty="0"/>
              <a:t>Data consistency</a:t>
            </a:r>
          </a:p>
          <a:p>
            <a:r>
              <a:rPr lang="en-IN" dirty="0" smtClean="0"/>
              <a:t> </a:t>
            </a:r>
            <a:r>
              <a:rPr lang="en-IN" dirty="0"/>
              <a:t>Easy to </a:t>
            </a:r>
            <a:r>
              <a:rPr lang="en-IN" dirty="0" smtClean="0"/>
              <a:t>handle complaints</a:t>
            </a:r>
            <a:endParaRPr lang="en-IN" dirty="0"/>
          </a:p>
          <a:p>
            <a:r>
              <a:rPr lang="en-IN" dirty="0" smtClean="0"/>
              <a:t> </a:t>
            </a:r>
            <a:r>
              <a:rPr lang="en-IN" dirty="0"/>
              <a:t>Easy </a:t>
            </a:r>
            <a:r>
              <a:rPr lang="en-IN" dirty="0" smtClean="0"/>
              <a:t>to manage hostel committees events</a:t>
            </a:r>
            <a:endParaRPr lang="en-IN" dirty="0"/>
          </a:p>
          <a:p>
            <a:r>
              <a:rPr lang="en-IN" dirty="0" smtClean="0"/>
              <a:t> </a:t>
            </a:r>
            <a:r>
              <a:rPr lang="en-IN" dirty="0"/>
              <a:t>Easy record </a:t>
            </a:r>
            <a:r>
              <a:rPr lang="en-IN" dirty="0" smtClean="0"/>
              <a:t>keeping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85205216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u="sng" dirty="0" smtClean="0"/>
              <a:t>MODULES IN HMS</a:t>
            </a:r>
            <a:r>
              <a:rPr lang="en-GB" dirty="0"/>
              <a:t/>
            </a:r>
            <a:br>
              <a:rPr lang="en-GB" dirty="0"/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600200" y="1600200"/>
            <a:ext cx="6324600" cy="4873752"/>
          </a:xfrm>
        </p:spPr>
        <p:txBody>
          <a:bodyPr>
            <a:normAutofit/>
          </a:bodyPr>
          <a:lstStyle/>
          <a:p>
            <a:r>
              <a:rPr lang="en-IN" dirty="0" smtClean="0"/>
              <a:t> Admin module</a:t>
            </a:r>
          </a:p>
          <a:p>
            <a:r>
              <a:rPr lang="en-GB" dirty="0" smtClean="0"/>
              <a:t> Student module</a:t>
            </a:r>
            <a:endParaRPr lang="en-IN" dirty="0"/>
          </a:p>
          <a:p>
            <a:r>
              <a:rPr lang="en-IN" dirty="0" smtClean="0"/>
              <a:t> Facilities</a:t>
            </a:r>
            <a:endParaRPr lang="en-IN" dirty="0"/>
          </a:p>
          <a:p>
            <a:r>
              <a:rPr lang="en-IN" dirty="0" smtClean="0"/>
              <a:t> Recent Activities</a:t>
            </a:r>
          </a:p>
          <a:p>
            <a:r>
              <a:rPr lang="en-GB" dirty="0" smtClean="0"/>
              <a:t> Complaints</a:t>
            </a:r>
            <a:endParaRPr lang="en-IN" dirty="0"/>
          </a:p>
          <a:p>
            <a:r>
              <a:rPr lang="en-IN" dirty="0" smtClean="0"/>
              <a:t> Hostel Committees</a:t>
            </a:r>
            <a:endParaRPr lang="en-IN" dirty="0"/>
          </a:p>
          <a:p>
            <a:r>
              <a:rPr lang="en-IN" dirty="0" smtClean="0"/>
              <a:t> Feedback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24036512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715962"/>
          </a:xfrm>
        </p:spPr>
        <p:txBody>
          <a:bodyPr/>
          <a:lstStyle/>
          <a:p>
            <a:pPr algn="ctr"/>
            <a:r>
              <a:rPr lang="en-GB" u="sng" dirty="0" smtClean="0"/>
              <a:t>Hostel management system</a:t>
            </a:r>
            <a:endParaRPr lang="en-IN" u="sn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tretch>
            <a:fillRect/>
          </a:stretch>
        </p:blipFill>
        <p:spPr>
          <a:xfrm>
            <a:off x="762000" y="1371600"/>
            <a:ext cx="7467598" cy="4724400"/>
          </a:xfrm>
        </p:spPr>
      </p:pic>
    </p:spTree>
    <p:extLst>
      <p:ext uri="{BB962C8B-B14F-4D97-AF65-F5344CB8AC3E}">
        <p14:creationId xmlns="" xmlns:p14="http://schemas.microsoft.com/office/powerpoint/2010/main" val="120225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u="sng" dirty="0" smtClean="0"/>
              <a:t>Admin Module</a:t>
            </a:r>
            <a:endParaRPr lang="en-IN" u="sng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2133600"/>
            <a:ext cx="7467600" cy="3883152"/>
          </a:xfrm>
        </p:spPr>
        <p:txBody>
          <a:bodyPr>
            <a:normAutofit/>
          </a:bodyPr>
          <a:lstStyle/>
          <a:p>
            <a:r>
              <a:rPr lang="en-IN" dirty="0" smtClean="0"/>
              <a:t> </a:t>
            </a:r>
            <a:r>
              <a:rPr lang="en-IN" dirty="0"/>
              <a:t>This module is managed by the </a:t>
            </a:r>
            <a:r>
              <a:rPr lang="en-IN" dirty="0" smtClean="0"/>
              <a:t>administrator</a:t>
            </a:r>
            <a:endParaRPr lang="en-IN" dirty="0"/>
          </a:p>
          <a:p>
            <a:r>
              <a:rPr lang="en-IN" dirty="0" smtClean="0"/>
              <a:t> </a:t>
            </a:r>
            <a:r>
              <a:rPr lang="en-IN" dirty="0"/>
              <a:t>The admin </a:t>
            </a:r>
            <a:r>
              <a:rPr lang="en-IN" dirty="0" smtClean="0"/>
              <a:t>can do the following tasks–</a:t>
            </a:r>
          </a:p>
          <a:p>
            <a:pPr>
              <a:buNone/>
            </a:pPr>
            <a:r>
              <a:rPr lang="en-IN" dirty="0" smtClean="0"/>
              <a:t>   </a:t>
            </a:r>
          </a:p>
          <a:p>
            <a:r>
              <a:rPr lang="en-IN" dirty="0" smtClean="0"/>
              <a:t>     view student record by name</a:t>
            </a:r>
          </a:p>
          <a:p>
            <a:r>
              <a:rPr lang="en-IN" dirty="0" smtClean="0"/>
              <a:t>     view hostel records by room type</a:t>
            </a:r>
          </a:p>
          <a:p>
            <a:r>
              <a:rPr lang="en-IN" dirty="0" smtClean="0"/>
              <a:t>     view the </a:t>
            </a:r>
            <a:r>
              <a:rPr lang="en-IN" dirty="0" err="1" smtClean="0"/>
              <a:t>roomwise</a:t>
            </a:r>
            <a:r>
              <a:rPr lang="en-IN" dirty="0" smtClean="0"/>
              <a:t> information </a:t>
            </a:r>
          </a:p>
          <a:p>
            <a:r>
              <a:rPr lang="en-IN" dirty="0" smtClean="0"/>
              <a:t>     send alerts to all students</a:t>
            </a:r>
          </a:p>
          <a:p>
            <a:r>
              <a:rPr lang="en-IN" dirty="0" smtClean="0"/>
              <a:t>     manage complaints(complete and </a:t>
            </a:r>
            <a:r>
              <a:rPr lang="en-IN" dirty="0" err="1" smtClean="0"/>
              <a:t>uncomplete</a:t>
            </a:r>
            <a:r>
              <a:rPr lang="en-IN" dirty="0" smtClean="0"/>
              <a:t>)</a:t>
            </a:r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04009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1475</TotalTime>
  <Words>766</Words>
  <Application>Microsoft Office PowerPoint</Application>
  <PresentationFormat>On-screen Show (4:3)</PresentationFormat>
  <Paragraphs>164</Paragraphs>
  <Slides>27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Oriel</vt:lpstr>
      <vt:lpstr>HOSTEL MANAGEMENT SYSTEM</vt:lpstr>
      <vt:lpstr>CONTENTS</vt:lpstr>
      <vt:lpstr>Introduction</vt:lpstr>
      <vt:lpstr>Slide 4</vt:lpstr>
      <vt:lpstr>Slide 5</vt:lpstr>
      <vt:lpstr>ADVANTAGES OF PROPOSED SYSTEM</vt:lpstr>
      <vt:lpstr>MODULES IN HMS </vt:lpstr>
      <vt:lpstr>Hostel management system</vt:lpstr>
      <vt:lpstr>Admin Module</vt:lpstr>
      <vt:lpstr>ADMIN DASHBOARD</vt:lpstr>
      <vt:lpstr>View Student Record</vt:lpstr>
      <vt:lpstr>Register Complain </vt:lpstr>
      <vt:lpstr>Can Send Alert</vt:lpstr>
      <vt:lpstr>STUDENT MODULE</vt:lpstr>
      <vt:lpstr>Student Register</vt:lpstr>
      <vt:lpstr>STUDENT MODULE CONTINUE…</vt:lpstr>
      <vt:lpstr>Student login</vt:lpstr>
      <vt:lpstr>Complain Management</vt:lpstr>
      <vt:lpstr>Complain Form</vt:lpstr>
      <vt:lpstr>Continue…</vt:lpstr>
      <vt:lpstr>More Features</vt:lpstr>
      <vt:lpstr>Facilities</vt:lpstr>
      <vt:lpstr>Hostel Committees</vt:lpstr>
      <vt:lpstr>Feedback</vt:lpstr>
      <vt:lpstr>Feedback</vt:lpstr>
      <vt:lpstr>CONCLUSION</vt:lpstr>
      <vt:lpstr>Slide 27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Data Transmission In Web       Application Via The Translation Between Xml And Json</dc:title>
  <dc:creator>JIJO ANTONY</dc:creator>
  <cp:lastModifiedBy>aashu</cp:lastModifiedBy>
  <cp:revision>130</cp:revision>
  <dcterms:created xsi:type="dcterms:W3CDTF">2006-08-16T00:00:00Z</dcterms:created>
  <dcterms:modified xsi:type="dcterms:W3CDTF">2016-03-05T09:09:41Z</dcterms:modified>
</cp:coreProperties>
</file>

<file path=docProps/thumbnail.jpeg>
</file>